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41"/>
  </p:notesMasterIdLst>
  <p:sldIdLst>
    <p:sldId id="256" r:id="rId2"/>
    <p:sldId id="257" r:id="rId3"/>
    <p:sldId id="293" r:id="rId4"/>
    <p:sldId id="292" r:id="rId5"/>
    <p:sldId id="290" r:id="rId6"/>
    <p:sldId id="294" r:id="rId7"/>
    <p:sldId id="271" r:id="rId8"/>
    <p:sldId id="272" r:id="rId9"/>
    <p:sldId id="279" r:id="rId10"/>
    <p:sldId id="280" r:id="rId11"/>
    <p:sldId id="281" r:id="rId12"/>
    <p:sldId id="264" r:id="rId13"/>
    <p:sldId id="273" r:id="rId14"/>
    <p:sldId id="282" r:id="rId15"/>
    <p:sldId id="295" r:id="rId16"/>
    <p:sldId id="316" r:id="rId17"/>
    <p:sldId id="31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18" r:id="rId30"/>
    <p:sldId id="309" r:id="rId31"/>
    <p:sldId id="310" r:id="rId32"/>
    <p:sldId id="311" r:id="rId33"/>
    <p:sldId id="319" r:id="rId34"/>
    <p:sldId id="312" r:id="rId35"/>
    <p:sldId id="313" r:id="rId36"/>
    <p:sldId id="314" r:id="rId37"/>
    <p:sldId id="315" r:id="rId38"/>
    <p:sldId id="276" r:id="rId39"/>
    <p:sldId id="265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62" autoAdjust="0"/>
  </p:normalViewPr>
  <p:slideViewPr>
    <p:cSldViewPr>
      <p:cViewPr varScale="1">
        <p:scale>
          <a:sx n="68" d="100"/>
          <a:sy n="68" d="100"/>
        </p:scale>
        <p:origin x="14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iago Rodriguez Paniagua" userId="69781b2f75dd22ef" providerId="LiveId" clId="{7A1697F4-345B-4B8F-9124-562EE4A4F6D4}"/>
    <pc:docChg chg="modSld">
      <pc:chgData name="Santiago Rodriguez Paniagua" userId="69781b2f75dd22ef" providerId="LiveId" clId="{7A1697F4-345B-4B8F-9124-562EE4A4F6D4}" dt="2018-05-18T14:38:06.493" v="0" actId="1076"/>
      <pc:docMkLst>
        <pc:docMk/>
      </pc:docMkLst>
      <pc:sldChg chg="modSp">
        <pc:chgData name="Santiago Rodriguez Paniagua" userId="69781b2f75dd22ef" providerId="LiveId" clId="{7A1697F4-345B-4B8F-9124-562EE4A4F6D4}" dt="2018-05-18T14:38:06.493" v="0" actId="1076"/>
        <pc:sldMkLst>
          <pc:docMk/>
          <pc:sldMk cId="2467079756" sldId="303"/>
        </pc:sldMkLst>
        <pc:picChg chg="mod">
          <ac:chgData name="Santiago Rodriguez Paniagua" userId="69781b2f75dd22ef" providerId="LiveId" clId="{7A1697F4-345B-4B8F-9124-562EE4A4F6D4}" dt="2018-05-18T14:38:06.493" v="0" actId="1076"/>
          <ac:picMkLst>
            <pc:docMk/>
            <pc:sldMk cId="2467079756" sldId="303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5194F-C1A1-4BCB-AB74-611A95A8E431}" type="datetimeFigureOut">
              <a:rPr lang="es-CR" smtClean="0"/>
              <a:t>18/5/2018</a:t>
            </a:fld>
            <a:endParaRPr lang="es-C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9420F-1953-4AA1-AB8B-801565A3A286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575275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9420F-1953-4AA1-AB8B-801565A3A286}" type="slidenum">
              <a:rPr lang="es-CR" smtClean="0"/>
              <a:t>4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933931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9420F-1953-4AA1-AB8B-801565A3A286}" type="slidenum">
              <a:rPr lang="es-CR" smtClean="0"/>
              <a:t>5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93393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E150-804D-4D50-B90D-EADCAF1F4E85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B859-A408-41A0-A47E-661A5DF6A061}" type="slidenum">
              <a:rPr lang="en-US" smtClean="0"/>
              <a:t>‹Nº›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E150-804D-4D50-B90D-EADCAF1F4E85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B859-A408-41A0-A47E-661A5DF6A06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E150-804D-4D50-B90D-EADCAF1F4E85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B859-A408-41A0-A47E-661A5DF6A06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E150-804D-4D50-B90D-EADCAF1F4E85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B859-A408-41A0-A47E-661A5DF6A06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E150-804D-4D50-B90D-EADCAF1F4E85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B859-A408-41A0-A47E-661A5DF6A061}" type="slidenum">
              <a:rPr lang="en-US" smtClean="0"/>
              <a:t>‹Nº›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E150-804D-4D50-B90D-EADCAF1F4E85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B859-A408-41A0-A47E-661A5DF6A06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E150-804D-4D50-B90D-EADCAF1F4E85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B859-A408-41A0-A47E-661A5DF6A06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E150-804D-4D50-B90D-EADCAF1F4E85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B859-A408-41A0-A47E-661A5DF6A06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E150-804D-4D50-B90D-EADCAF1F4E85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B859-A408-41A0-A47E-661A5DF6A06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E150-804D-4D50-B90D-EADCAF1F4E85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AB859-A408-41A0-A47E-661A5DF6A06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E150-804D-4D50-B90D-EADCAF1F4E85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3ACAB859-A408-41A0-A47E-661A5DF6A061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0CBE150-804D-4D50-B90D-EADCAF1F4E85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ACAB859-A408-41A0-A47E-661A5DF6A061}" type="slidenum">
              <a:rPr lang="en-US" smtClean="0"/>
              <a:t>‹Nº›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Embebidos</a:t>
            </a:r>
            <a:r>
              <a:rPr lang="en-US" dirty="0"/>
              <a:t> o </a:t>
            </a:r>
            <a:r>
              <a:rPr lang="en-US" dirty="0" err="1"/>
              <a:t>Empotrados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6172200"/>
            <a:ext cx="4191000" cy="381000"/>
          </a:xfrm>
        </p:spPr>
        <p:txBody>
          <a:bodyPr>
            <a:noAutofit/>
          </a:bodyPr>
          <a:lstStyle/>
          <a:p>
            <a:pPr algn="l"/>
            <a:r>
              <a:rPr lang="en-US" sz="1600" cap="none" dirty="0" err="1"/>
              <a:t>Lic</a:t>
            </a:r>
            <a:r>
              <a:rPr lang="en-US" sz="1600" cap="none" dirty="0"/>
              <a:t>. Santiago Rodriguez </a:t>
            </a:r>
            <a:r>
              <a:rPr lang="en-US" sz="1600" cap="none" dirty="0" err="1"/>
              <a:t>Paniagua</a:t>
            </a:r>
            <a:r>
              <a:rPr lang="en-US" sz="1600" cap="none" dirty="0"/>
              <a:t>. (2014)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0" b="16608"/>
          <a:stretch/>
        </p:blipFill>
        <p:spPr>
          <a:xfrm>
            <a:off x="4542498" y="3657600"/>
            <a:ext cx="445735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9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905000"/>
            <a:ext cx="6993623" cy="4895536"/>
          </a:xfrm>
          <a:prstGeom prst="rect">
            <a:avLst/>
          </a:prstGeom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>
            <a:noAutofit/>
          </a:bodyPr>
          <a:lstStyle/>
          <a:p>
            <a:r>
              <a:rPr lang="es-CR" sz="3600" dirty="0"/>
              <a:t>Sistema de vigilancia con </a:t>
            </a:r>
            <a:r>
              <a:rPr lang="es-CR" sz="3600" dirty="0" err="1"/>
              <a:t>phidgets</a:t>
            </a:r>
            <a:r>
              <a:rPr lang="es-CR" sz="3600" dirty="0"/>
              <a:t> y sensores de movimiento #1</a:t>
            </a:r>
          </a:p>
        </p:txBody>
      </p:sp>
    </p:spTree>
    <p:extLst>
      <p:ext uri="{BB962C8B-B14F-4D97-AF65-F5344CB8AC3E}">
        <p14:creationId xmlns:p14="http://schemas.microsoft.com/office/powerpoint/2010/main" val="2775988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>
            <a:noAutofit/>
          </a:bodyPr>
          <a:lstStyle/>
          <a:p>
            <a:r>
              <a:rPr lang="es-CR" sz="3600" dirty="0"/>
              <a:t>Sistema de vigilancia con </a:t>
            </a:r>
            <a:r>
              <a:rPr lang="es-CR" sz="3600" dirty="0" err="1"/>
              <a:t>phidgets</a:t>
            </a:r>
            <a:r>
              <a:rPr lang="es-CR" sz="3600" dirty="0"/>
              <a:t> y sensores de movimiento #3</a:t>
            </a: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04" y="1904999"/>
            <a:ext cx="7048296" cy="490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10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Arduino</a:t>
            </a:r>
            <a:r>
              <a:rPr lang="es-CR" dirty="0"/>
              <a:t> Leonardo</a:t>
            </a:r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" t="4581" r="6483" b="8297"/>
          <a:stretch/>
        </p:blipFill>
        <p:spPr>
          <a:xfrm>
            <a:off x="4087091" y="2729344"/>
            <a:ext cx="4599710" cy="3491347"/>
          </a:xfrm>
        </p:spPr>
      </p:pic>
      <p:sp>
        <p:nvSpPr>
          <p:cNvPr id="5" name="2 Marcador de contenido"/>
          <p:cNvSpPr txBox="1">
            <a:spLocks/>
          </p:cNvSpPr>
          <p:nvPr/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Procesador: ATmega32u4  16 MHz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C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Precio </a:t>
            </a:r>
            <a:r>
              <a:rPr lang="es-C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</a:t>
            </a:r>
            <a:r>
              <a:rPr lang="es-C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C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$25</a:t>
            </a:r>
            <a:r>
              <a:rPr lang="es-C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6878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Arduino</a:t>
            </a:r>
            <a:r>
              <a:rPr lang="es-CR" dirty="0"/>
              <a:t> </a:t>
            </a:r>
            <a:r>
              <a:rPr lang="es-CR" dirty="0" err="1"/>
              <a:t>Yun</a:t>
            </a:r>
            <a:endParaRPr lang="es-CR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9" t="6061" r="9293" b="5859"/>
          <a:stretch/>
        </p:blipFill>
        <p:spPr>
          <a:xfrm>
            <a:off x="4419600" y="3304309"/>
            <a:ext cx="4156364" cy="3020291"/>
          </a:xfrm>
        </p:spPr>
      </p:pic>
      <p:sp>
        <p:nvSpPr>
          <p:cNvPr id="5" name="2 Marcador de contenido"/>
          <p:cNvSpPr txBox="1">
            <a:spLocks/>
          </p:cNvSpPr>
          <p:nvPr/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Procesadores: ATmega32u4  &amp; AtherosAR9331</a:t>
            </a:r>
          </a:p>
          <a:p>
            <a:r>
              <a:rPr lang="es-C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Linux: </a:t>
            </a:r>
            <a:r>
              <a:rPr lang="es-C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OpenWrt-Yun</a:t>
            </a:r>
            <a:r>
              <a:rPr lang="es-C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s-C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 &amp; </a:t>
            </a:r>
            <a:r>
              <a:rPr lang="es-C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s-C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C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Precio </a:t>
            </a:r>
            <a:r>
              <a:rPr lang="es-C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</a:t>
            </a:r>
            <a:r>
              <a:rPr lang="es-C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C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$72</a:t>
            </a:r>
            <a:r>
              <a:rPr lang="es-C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7601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 fontScale="90000"/>
          </a:bodyPr>
          <a:lstStyle/>
          <a:p>
            <a:r>
              <a:rPr lang="es-CR" dirty="0" err="1"/>
              <a:t>Arduino</a:t>
            </a:r>
            <a:r>
              <a:rPr lang="es-CR" dirty="0"/>
              <a:t> Robot</a:t>
            </a:r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" t="6099" r="5006" b="6470"/>
          <a:stretch/>
        </p:blipFill>
        <p:spPr>
          <a:xfrm>
            <a:off x="533400" y="1676399"/>
            <a:ext cx="7873357" cy="4979269"/>
          </a:xfrm>
        </p:spPr>
      </p:pic>
    </p:spTree>
    <p:extLst>
      <p:ext uri="{BB962C8B-B14F-4D97-AF65-F5344CB8AC3E}">
        <p14:creationId xmlns:p14="http://schemas.microsoft.com/office/powerpoint/2010/main" val="2276233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09600" y="2971800"/>
            <a:ext cx="7851648" cy="1828800"/>
          </a:xfrm>
        </p:spPr>
        <p:txBody>
          <a:bodyPr>
            <a:noAutofit/>
          </a:bodyPr>
          <a:lstStyle/>
          <a:p>
            <a:pPr algn="ctr"/>
            <a:r>
              <a:rPr lang="es-CR" dirty="0"/>
              <a:t>Posibles proyectos y aplicaciones con sistemas empotrados</a:t>
            </a:r>
          </a:p>
        </p:txBody>
      </p:sp>
    </p:spTree>
    <p:extLst>
      <p:ext uri="{BB962C8B-B14F-4D97-AF65-F5344CB8AC3E}">
        <p14:creationId xmlns:p14="http://schemas.microsoft.com/office/powerpoint/2010/main" val="314591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La eterna pregunta: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301" y="2029680"/>
            <a:ext cx="5492088" cy="3796975"/>
          </a:xfrm>
        </p:spPr>
      </p:pic>
    </p:spTree>
    <p:extLst>
      <p:ext uri="{BB962C8B-B14F-4D97-AF65-F5344CB8AC3E}">
        <p14:creationId xmlns:p14="http://schemas.microsoft.com/office/powerpoint/2010/main" val="668421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Elección de los </a:t>
            </a:r>
            <a:r>
              <a:rPr lang="es-CR" dirty="0" err="1"/>
              <a:t>Shields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1" t="1725" r="9996" b="3428"/>
          <a:stretch/>
        </p:blipFill>
        <p:spPr>
          <a:xfrm>
            <a:off x="571516" y="2586239"/>
            <a:ext cx="3863662" cy="298467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6202" r="20271" b="6551"/>
          <a:stretch/>
        </p:blipFill>
        <p:spPr>
          <a:xfrm>
            <a:off x="5206285" y="2586239"/>
            <a:ext cx="2617631" cy="289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66216" y="2856695"/>
            <a:ext cx="6619244" cy="1217054"/>
          </a:xfrm>
        </p:spPr>
        <p:txBody>
          <a:bodyPr>
            <a:normAutofit fontScale="90000"/>
          </a:bodyPr>
          <a:lstStyle/>
          <a:p>
            <a:pPr algn="ctr"/>
            <a:r>
              <a:rPr lang="es-CR" sz="4050" dirty="0"/>
              <a:t>Proyectos individuales por sensor</a:t>
            </a:r>
          </a:p>
        </p:txBody>
      </p:sp>
    </p:spTree>
    <p:extLst>
      <p:ext uri="{BB962C8B-B14F-4D97-AF65-F5344CB8AC3E}">
        <p14:creationId xmlns:p14="http://schemas.microsoft.com/office/powerpoint/2010/main" val="2280986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R" dirty="0"/>
              <a:t>Sensor magnético para seguridad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709" y="2247186"/>
            <a:ext cx="3253511" cy="3635208"/>
          </a:xfrm>
        </p:spPr>
      </p:pic>
    </p:spTree>
    <p:extLst>
      <p:ext uri="{BB962C8B-B14F-4D97-AF65-F5344CB8AC3E}">
        <p14:creationId xmlns:p14="http://schemas.microsoft.com/office/powerpoint/2010/main" val="330983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Definición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Embebidos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 sistema embebido ("</a:t>
            </a:r>
            <a:r>
              <a:rPr lang="es-ES" dirty="0" err="1"/>
              <a:t>embedded</a:t>
            </a:r>
            <a:r>
              <a:rPr lang="es-ES" dirty="0"/>
              <a:t>") o empotrado es un sistema de computación diseñado para realizar una o algunas pocas funciones dedicadas.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En un sistema embebido la mayoría de los componentes se encuentran incluidos en la tarjeta madre (la tarjeta de vídeo, audio, red, etc.)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262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Sensor de Gases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4" t="13389" r="23834" b="16320"/>
          <a:stretch/>
        </p:blipFill>
        <p:spPr>
          <a:xfrm>
            <a:off x="280116" y="2330270"/>
            <a:ext cx="2888087" cy="245863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7" b="18978"/>
          <a:stretch/>
        </p:blipFill>
        <p:spPr>
          <a:xfrm>
            <a:off x="3314716" y="2330270"/>
            <a:ext cx="5272273" cy="29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24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Sensor de Gases #2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" t="24384" r="12277" b="8948"/>
          <a:stretch/>
        </p:blipFill>
        <p:spPr>
          <a:xfrm>
            <a:off x="251139" y="2074304"/>
            <a:ext cx="4977268" cy="298467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037" y="2074304"/>
            <a:ext cx="3546561" cy="298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46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66216" y="2856695"/>
            <a:ext cx="6619244" cy="1217054"/>
          </a:xfrm>
        </p:spPr>
        <p:txBody>
          <a:bodyPr>
            <a:normAutofit/>
          </a:bodyPr>
          <a:lstStyle/>
          <a:p>
            <a:pPr algn="ctr"/>
            <a:r>
              <a:rPr lang="es-CR" sz="4050" dirty="0"/>
              <a:t>Proyectos comunes completos</a:t>
            </a:r>
          </a:p>
        </p:txBody>
      </p:sp>
    </p:spTree>
    <p:extLst>
      <p:ext uri="{BB962C8B-B14F-4D97-AF65-F5344CB8AC3E}">
        <p14:creationId xmlns:p14="http://schemas.microsoft.com/office/powerpoint/2010/main" val="4237844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4583" y="1196788"/>
            <a:ext cx="7358651" cy="1050398"/>
          </a:xfrm>
        </p:spPr>
        <p:txBody>
          <a:bodyPr/>
          <a:lstStyle/>
          <a:p>
            <a:r>
              <a:rPr lang="es-CR" sz="3000" dirty="0"/>
              <a:t>Alimentador automático de mascotas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782" y="2667000"/>
            <a:ext cx="4860251" cy="3643112"/>
          </a:xfrm>
        </p:spPr>
      </p:pic>
    </p:spTree>
    <p:extLst>
      <p:ext uri="{BB962C8B-B14F-4D97-AF65-F5344CB8AC3E}">
        <p14:creationId xmlns:p14="http://schemas.microsoft.com/office/powerpoint/2010/main" val="2467079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Respaldo de poder automático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7" y="2353437"/>
            <a:ext cx="4491694" cy="3368771"/>
          </a:xfrm>
        </p:spPr>
      </p:pic>
    </p:spTree>
    <p:extLst>
      <p:ext uri="{BB962C8B-B14F-4D97-AF65-F5344CB8AC3E}">
        <p14:creationId xmlns:p14="http://schemas.microsoft.com/office/powerpoint/2010/main" val="2347658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Estación climatológica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18" y="2669568"/>
            <a:ext cx="2919896" cy="219318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5" t="3568" r="11314" b="7981"/>
          <a:stretch/>
        </p:blipFill>
        <p:spPr>
          <a:xfrm>
            <a:off x="4481849" y="2096634"/>
            <a:ext cx="3863662" cy="333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2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4583" y="1196788"/>
            <a:ext cx="7426265" cy="1050398"/>
          </a:xfrm>
        </p:spPr>
        <p:txBody>
          <a:bodyPr/>
          <a:lstStyle/>
          <a:p>
            <a:r>
              <a:rPr lang="es-CR" sz="2700" dirty="0"/>
              <a:t>Vivero Automatizado </a:t>
            </a:r>
            <a:br>
              <a:rPr lang="es-CR" sz="2700" dirty="0"/>
            </a:br>
            <a:r>
              <a:rPr lang="es-CR" sz="2700" dirty="0"/>
              <a:t>(con Estación climatológica incluida)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0"/>
          <a:stretch/>
        </p:blipFill>
        <p:spPr>
          <a:xfrm>
            <a:off x="1655260" y="2247186"/>
            <a:ext cx="5096489" cy="3519679"/>
          </a:xfrm>
        </p:spPr>
      </p:pic>
    </p:spTree>
    <p:extLst>
      <p:ext uri="{BB962C8B-B14F-4D97-AF65-F5344CB8AC3E}">
        <p14:creationId xmlns:p14="http://schemas.microsoft.com/office/powerpoint/2010/main" val="2193211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R" dirty="0" err="1"/>
              <a:t>Cluster</a:t>
            </a:r>
            <a:r>
              <a:rPr lang="es-CR" dirty="0"/>
              <a:t> de </a:t>
            </a:r>
            <a:r>
              <a:rPr lang="es-CR" dirty="0" err="1"/>
              <a:t>Raspberry</a:t>
            </a:r>
            <a:r>
              <a:rPr lang="es-CR" dirty="0"/>
              <a:t> pi para procesamiento de Datos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0" b="8879"/>
          <a:stretch/>
        </p:blipFill>
        <p:spPr>
          <a:xfrm>
            <a:off x="816772" y="2586238"/>
            <a:ext cx="3481552" cy="225058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8" r="13714"/>
          <a:stretch/>
        </p:blipFill>
        <p:spPr>
          <a:xfrm>
            <a:off x="4916509" y="2586239"/>
            <a:ext cx="3284114" cy="31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78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R" dirty="0" err="1"/>
              <a:t>Cluster</a:t>
            </a:r>
            <a:r>
              <a:rPr lang="es-CR" dirty="0"/>
              <a:t> de </a:t>
            </a:r>
            <a:r>
              <a:rPr lang="es-CR" dirty="0" err="1"/>
              <a:t>Raspberry</a:t>
            </a:r>
            <a:r>
              <a:rPr lang="es-CR" dirty="0"/>
              <a:t> pi para procesamiento de Datos #2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93" y="2541617"/>
            <a:ext cx="3967904" cy="2975928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84" y="2565217"/>
            <a:ext cx="3706214" cy="292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01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R" dirty="0" err="1"/>
              <a:t>Arduino</a:t>
            </a:r>
            <a:r>
              <a:rPr lang="es-CR" dirty="0"/>
              <a:t> </a:t>
            </a:r>
            <a:r>
              <a:rPr lang="es-CR" dirty="0" err="1"/>
              <a:t>Yun</a:t>
            </a:r>
            <a:r>
              <a:rPr lang="es-CR" dirty="0"/>
              <a:t> con Sensor de Movimiento </a:t>
            </a:r>
            <a:r>
              <a:rPr lang="es-CR" dirty="0" err="1"/>
              <a:t>infrarojo</a:t>
            </a:r>
            <a:r>
              <a:rPr lang="es-CR" dirty="0"/>
              <a:t> y Web </a:t>
            </a:r>
            <a:r>
              <a:rPr lang="es-CR" dirty="0" err="1"/>
              <a:t>Cam</a:t>
            </a:r>
            <a:r>
              <a:rPr lang="es-CR" dirty="0"/>
              <a:t>.</a:t>
            </a:r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81200"/>
            <a:ext cx="6934199" cy="4628577"/>
          </a:xfrm>
        </p:spPr>
      </p:pic>
    </p:spTree>
    <p:extLst>
      <p:ext uri="{BB962C8B-B14F-4D97-AF65-F5344CB8AC3E}">
        <p14:creationId xmlns:p14="http://schemas.microsoft.com/office/powerpoint/2010/main" val="3065957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 err="1"/>
              <a:t>DragonBoard</a:t>
            </a:r>
            <a:r>
              <a:rPr lang="es-CR" dirty="0"/>
              <a:t> y </a:t>
            </a:r>
            <a:r>
              <a:rPr lang="es-CR" dirty="0" err="1"/>
              <a:t>PandaBoard</a:t>
            </a:r>
            <a:endParaRPr lang="es-CR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9800"/>
            <a:ext cx="5181600" cy="1276350"/>
          </a:xfr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r="14894" b="7675"/>
          <a:stretch/>
        </p:blipFill>
        <p:spPr>
          <a:xfrm>
            <a:off x="4450307" y="3733800"/>
            <a:ext cx="4528782" cy="281901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47933"/>
            <a:ext cx="20955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35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5749" y="1388503"/>
            <a:ext cx="6619244" cy="705119"/>
          </a:xfrm>
        </p:spPr>
        <p:txBody>
          <a:bodyPr>
            <a:normAutofit/>
          </a:bodyPr>
          <a:lstStyle/>
          <a:p>
            <a:r>
              <a:rPr lang="es-CR" sz="4050" dirty="0" err="1"/>
              <a:t>Wearables</a:t>
            </a:r>
            <a:endParaRPr lang="es-CR" sz="405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122" y="2287020"/>
            <a:ext cx="5595199" cy="347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9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Accesorios para discapacitados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" t="2339" r="4471"/>
          <a:stretch/>
        </p:blipFill>
        <p:spPr>
          <a:xfrm>
            <a:off x="589210" y="2247186"/>
            <a:ext cx="2650595" cy="192981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044" y="2247186"/>
            <a:ext cx="2472543" cy="20002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34"/>
          <a:stretch/>
        </p:blipFill>
        <p:spPr>
          <a:xfrm>
            <a:off x="589211" y="4489093"/>
            <a:ext cx="3042834" cy="12619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167" y="2247186"/>
            <a:ext cx="2493170" cy="322714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0" b="19633"/>
          <a:stretch/>
        </p:blipFill>
        <p:spPr>
          <a:xfrm>
            <a:off x="3694081" y="4489094"/>
            <a:ext cx="2610129" cy="127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29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66216" y="1871462"/>
            <a:ext cx="6619244" cy="3148884"/>
          </a:xfrm>
        </p:spPr>
        <p:txBody>
          <a:bodyPr>
            <a:normAutofit fontScale="90000"/>
          </a:bodyPr>
          <a:lstStyle/>
          <a:p>
            <a:pPr algn="ctr"/>
            <a:r>
              <a:rPr lang="es-CR" sz="4050" dirty="0"/>
              <a:t>Vehículos autónomos y a control remoto… </a:t>
            </a:r>
            <a:br>
              <a:rPr lang="es-CR" sz="4050" dirty="0"/>
            </a:br>
            <a:br>
              <a:rPr lang="es-CR" sz="4050" dirty="0"/>
            </a:br>
            <a:r>
              <a:rPr lang="es-CR" sz="4050" dirty="0"/>
              <a:t>…y algunos proyectos relacionados con inteligencia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2637001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70163" y="737745"/>
            <a:ext cx="4343400" cy="1447800"/>
          </a:xfrm>
        </p:spPr>
        <p:txBody>
          <a:bodyPr>
            <a:normAutofit/>
          </a:bodyPr>
          <a:lstStyle/>
          <a:p>
            <a:r>
              <a:rPr lang="es-CR" sz="3200" dirty="0"/>
              <a:t>Carros de control de remoto “Modificados”.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9" t="3050" r="10239" b="5476"/>
          <a:stretch/>
        </p:blipFill>
        <p:spPr>
          <a:xfrm>
            <a:off x="81551" y="2209800"/>
            <a:ext cx="5481049" cy="4583456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685800"/>
            <a:ext cx="4180813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06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sz="3300" dirty="0"/>
              <a:t>Vehículos autónomos y a control remoto 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r="15059"/>
          <a:stretch/>
        </p:blipFill>
        <p:spPr>
          <a:xfrm>
            <a:off x="600493" y="2856292"/>
            <a:ext cx="2723882" cy="274481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3" t="9709" r="7934"/>
          <a:stretch/>
        </p:blipFill>
        <p:spPr>
          <a:xfrm>
            <a:off x="3837489" y="2856291"/>
            <a:ext cx="4382452" cy="27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06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Robots Acuáticos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2" r="10179" b="4962"/>
          <a:stretch/>
        </p:blipFill>
        <p:spPr>
          <a:xfrm>
            <a:off x="484584" y="2580252"/>
            <a:ext cx="4172755" cy="299066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7" r="8259"/>
          <a:stretch/>
        </p:blipFill>
        <p:spPr>
          <a:xfrm>
            <a:off x="5003442" y="2580252"/>
            <a:ext cx="3520441" cy="292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11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Robots Insecto.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1" r="6965" b="28725"/>
          <a:stretch/>
        </p:blipFill>
        <p:spPr>
          <a:xfrm>
            <a:off x="4748777" y="2033461"/>
            <a:ext cx="3646128" cy="209824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4" t="11059" r="7297" b="12666"/>
          <a:stretch/>
        </p:blipFill>
        <p:spPr>
          <a:xfrm>
            <a:off x="372738" y="2033461"/>
            <a:ext cx="3935245" cy="2521040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1" t="16779" r="3114" b="9649"/>
          <a:stretch/>
        </p:blipFill>
        <p:spPr>
          <a:xfrm>
            <a:off x="6150013" y="4351658"/>
            <a:ext cx="2244893" cy="1329501"/>
          </a:xfrm>
        </p:spPr>
      </p:pic>
    </p:spTree>
    <p:extLst>
      <p:ext uri="{BB962C8B-B14F-4D97-AF65-F5344CB8AC3E}">
        <p14:creationId xmlns:p14="http://schemas.microsoft.com/office/powerpoint/2010/main" val="2739260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Micro Robots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83" y="2343276"/>
            <a:ext cx="3639876" cy="272213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045" y="2247186"/>
            <a:ext cx="41148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02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/>
          <a:lstStyle/>
          <a:p>
            <a:r>
              <a:rPr lang="es-CR" dirty="0"/>
              <a:t>Robot con </a:t>
            </a:r>
            <a:r>
              <a:rPr lang="es-CR" dirty="0" err="1"/>
              <a:t>Arduino</a:t>
            </a:r>
            <a:r>
              <a:rPr lang="es-CR" dirty="0"/>
              <a:t> y Sonar</a:t>
            </a:r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52600"/>
            <a:ext cx="6258982" cy="4694237"/>
          </a:xfrm>
        </p:spPr>
      </p:pic>
    </p:spTree>
    <p:extLst>
      <p:ext uri="{BB962C8B-B14F-4D97-AF65-F5344CB8AC3E}">
        <p14:creationId xmlns:p14="http://schemas.microsoft.com/office/powerpoint/2010/main" val="1091484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28600" y="1295400"/>
            <a:ext cx="4343400" cy="3429000"/>
          </a:xfrm>
        </p:spPr>
        <p:txBody>
          <a:bodyPr/>
          <a:lstStyle/>
          <a:p>
            <a:r>
              <a:rPr lang="es-CR" dirty="0"/>
              <a:t>Robot hecho con </a:t>
            </a:r>
            <a:r>
              <a:rPr lang="es-CR" dirty="0" err="1"/>
              <a:t>Phidgets</a:t>
            </a:r>
            <a:r>
              <a:rPr lang="es-CR" dirty="0"/>
              <a:t>, sensores, motores y un </a:t>
            </a:r>
            <a:r>
              <a:rPr lang="es-CR" dirty="0" err="1"/>
              <a:t>kinect</a:t>
            </a:r>
            <a:r>
              <a:rPr lang="es-CR" dirty="0"/>
              <a:t>.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6" r="9920" b="4167"/>
          <a:stretch/>
        </p:blipFill>
        <p:spPr>
          <a:xfrm>
            <a:off x="4906210" y="-43206"/>
            <a:ext cx="4237791" cy="690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743712"/>
          </a:xfrm>
        </p:spPr>
        <p:txBody>
          <a:bodyPr>
            <a:normAutofit fontScale="90000"/>
          </a:bodyPr>
          <a:lstStyle/>
          <a:p>
            <a:r>
              <a:rPr lang="es-CR" dirty="0" err="1"/>
              <a:t>BeagleBoard-xM</a:t>
            </a:r>
            <a:endParaRPr lang="es-C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Procesador: AM37x </a:t>
            </a:r>
            <a:r>
              <a:rPr lang="es-CR" sz="2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1GHz</a:t>
            </a:r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ARM.</a:t>
            </a:r>
          </a:p>
          <a:p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USB 2.0 </a:t>
            </a:r>
            <a:r>
              <a:rPr lang="es-C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ports</a:t>
            </a:r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USB mini AB</a:t>
            </a:r>
          </a:p>
          <a:p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MMC/SD </a:t>
            </a:r>
            <a:r>
              <a:rPr lang="es-C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connector</a:t>
            </a:r>
            <a:endParaRPr lang="es-C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DVI-D </a:t>
            </a:r>
            <a:r>
              <a:rPr lang="es-C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port</a:t>
            </a:r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S-Video </a:t>
            </a:r>
            <a:r>
              <a:rPr lang="es-C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port</a:t>
            </a:r>
            <a:endParaRPr lang="es-C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</a:t>
            </a:r>
          </a:p>
          <a:p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Precio </a:t>
            </a:r>
            <a:r>
              <a:rPr lang="es-C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</a:t>
            </a:r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C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$149.</a:t>
            </a:r>
          </a:p>
          <a:p>
            <a:r>
              <a:rPr lang="es-C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</a:t>
            </a:r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C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s-CR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Ubuntu.</a:t>
            </a:r>
            <a:endParaRPr lang="es-CR" sz="2000" u="sng" cap="all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s-CR" sz="20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Amstrong</a:t>
            </a:r>
            <a:r>
              <a:rPr lang="es-CR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Linux</a:t>
            </a:r>
          </a:p>
          <a:p>
            <a:pPr lvl="1"/>
            <a:r>
              <a:rPr lang="es-CR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</a:p>
          <a:p>
            <a:pPr lvl="1"/>
            <a:r>
              <a:rPr lang="es-CR" sz="2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endParaRPr lang="es-CR" sz="2400" dirty="0"/>
          </a:p>
          <a:p>
            <a:endParaRPr lang="es-CR" sz="2400" dirty="0"/>
          </a:p>
          <a:p>
            <a:pPr marL="0" indent="0">
              <a:buNone/>
            </a:pPr>
            <a:endParaRPr lang="es-CR" sz="2400" dirty="0"/>
          </a:p>
          <a:p>
            <a:endParaRPr lang="es-CR" sz="24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807208"/>
            <a:ext cx="4003964" cy="3898391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282" y="0"/>
            <a:ext cx="4140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00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896" y="2846696"/>
            <a:ext cx="5412854" cy="3958988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743712"/>
          </a:xfrm>
        </p:spPr>
        <p:txBody>
          <a:bodyPr>
            <a:normAutofit fontScale="90000"/>
          </a:bodyPr>
          <a:lstStyle/>
          <a:p>
            <a:r>
              <a:rPr lang="es-CR" dirty="0" err="1"/>
              <a:t>BeagleBone</a:t>
            </a:r>
            <a:r>
              <a:rPr lang="es-CR" dirty="0"/>
              <a:t> Black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28600" y="1828800"/>
            <a:ext cx="8458200" cy="4495800"/>
          </a:xfrm>
        </p:spPr>
        <p:txBody>
          <a:bodyPr>
            <a:noAutofit/>
          </a:bodyPr>
          <a:lstStyle/>
          <a:p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Procesador: AM335x </a:t>
            </a:r>
            <a:r>
              <a:rPr lang="es-CR" sz="2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1GHz</a:t>
            </a:r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ARM® Cortex-A8</a:t>
            </a:r>
          </a:p>
          <a:p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512MB DDR3 RAM y </a:t>
            </a:r>
            <a:r>
              <a:rPr lang="es-CR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4GB</a:t>
            </a:r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almacenamiento interno.</a:t>
            </a:r>
          </a:p>
          <a:p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es-C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graphics</a:t>
            </a:r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accelerator</a:t>
            </a:r>
            <a:endParaRPr lang="es-C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USB Host, 1 Mini-USB </a:t>
            </a:r>
          </a:p>
          <a:p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</a:t>
            </a:r>
          </a:p>
          <a:p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Precio </a:t>
            </a:r>
            <a:r>
              <a:rPr lang="es-C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</a:t>
            </a:r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C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$69.</a:t>
            </a:r>
          </a:p>
          <a:p>
            <a:r>
              <a:rPr lang="es-C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</a:t>
            </a:r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C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r>
              <a:rPr lang="es-C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s-CR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Ubuntu.</a:t>
            </a:r>
            <a:endParaRPr lang="es-CR" u="sng" cap="all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s-CR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Debian</a:t>
            </a:r>
            <a:endParaRPr lang="es-CR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s-CR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</a:p>
          <a:p>
            <a:pPr lvl="1"/>
            <a:r>
              <a:rPr lang="es-CR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endParaRPr lang="es-C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C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96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 fontScale="90000"/>
          </a:bodyPr>
          <a:lstStyle/>
          <a:p>
            <a:r>
              <a:rPr lang="es-CR" dirty="0" err="1"/>
              <a:t>Raspberry</a:t>
            </a:r>
            <a:r>
              <a:rPr lang="es-CR" dirty="0"/>
              <a:t> Pi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Procesador: </a:t>
            </a:r>
            <a:r>
              <a:rPr lang="en-US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700 MHz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Power ARM1176JZ-F.</a:t>
            </a:r>
          </a:p>
          <a:p>
            <a:r>
              <a:rPr lang="es-C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Precio </a:t>
            </a:r>
            <a:r>
              <a:rPr lang="es-C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</a:t>
            </a:r>
            <a:r>
              <a:rPr lang="es-C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C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$38</a:t>
            </a:r>
            <a:r>
              <a:rPr lang="es-C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.(sin SD)</a:t>
            </a:r>
          </a:p>
          <a:p>
            <a:r>
              <a:rPr lang="es-C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Memoria: 512MB SDRAM.</a:t>
            </a:r>
          </a:p>
          <a:p>
            <a:r>
              <a:rPr lang="es-C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Puertos USB: 2.</a:t>
            </a:r>
          </a:p>
          <a:p>
            <a:r>
              <a:rPr lang="es-C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Video: 3.5mm </a:t>
            </a:r>
            <a:r>
              <a:rPr lang="es-C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jack</a:t>
            </a:r>
            <a:r>
              <a:rPr lang="es-C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HDMI</a:t>
            </a:r>
          </a:p>
          <a:p>
            <a:r>
              <a:rPr lang="es-C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Linux: </a:t>
            </a:r>
          </a:p>
          <a:p>
            <a:pPr lvl="1"/>
            <a:r>
              <a:rPr lang="es-CR" u="sng" cap="all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NOOBS</a:t>
            </a:r>
          </a:p>
          <a:p>
            <a:pPr lvl="1"/>
            <a:r>
              <a:rPr lang="es-CR" u="sng" cap="all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RASPBIAN</a:t>
            </a:r>
          </a:p>
          <a:p>
            <a:pPr lvl="1"/>
            <a:r>
              <a:rPr lang="es-CR" u="sng" cap="all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PIDORA</a:t>
            </a:r>
          </a:p>
          <a:p>
            <a:pPr lvl="1"/>
            <a:r>
              <a:rPr lang="es-CR" u="sng" cap="all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 LINUX</a:t>
            </a:r>
          </a:p>
          <a:p>
            <a:pPr lvl="1"/>
            <a:r>
              <a:rPr lang="es-CR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…….</a:t>
            </a:r>
          </a:p>
          <a:p>
            <a:pPr lvl="1"/>
            <a:endParaRPr lang="es-CR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1" t="8296" r="6364" b="11932"/>
          <a:stretch/>
        </p:blipFill>
        <p:spPr>
          <a:xfrm>
            <a:off x="4802771" y="3962400"/>
            <a:ext cx="4119556" cy="2653146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9" r="5982" b="10907"/>
          <a:stretch/>
        </p:blipFill>
        <p:spPr>
          <a:xfrm>
            <a:off x="6008324" y="-13648"/>
            <a:ext cx="3135676" cy="110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64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Phidgets</a:t>
            </a:r>
            <a:endParaRPr lang="es-CR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05000"/>
            <a:ext cx="3810000" cy="2590800"/>
          </a:xfr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886200"/>
            <a:ext cx="3810000" cy="2781300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4149436" y="1981200"/>
            <a:ext cx="354676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PhidgetInterfaceKit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8/8/8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analógicos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entradas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salidas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$80</a:t>
            </a:r>
          </a:p>
          <a:p>
            <a:endParaRPr lang="es-CR" sz="1400" dirty="0"/>
          </a:p>
        </p:txBody>
      </p:sp>
      <p:sp>
        <p:nvSpPr>
          <p:cNvPr id="7" name="6 CuadroTexto"/>
          <p:cNvSpPr txBox="1"/>
          <p:nvPr/>
        </p:nvSpPr>
        <p:spPr>
          <a:xfrm>
            <a:off x="838200" y="4648200"/>
            <a:ext cx="40386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PhidgetSBC3</a:t>
            </a:r>
          </a:p>
          <a:p>
            <a:r>
              <a:rPr lang="en-US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 </a:t>
            </a:r>
            <a:r>
              <a:rPr lang="en-US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Debian</a:t>
            </a:r>
            <a:r>
              <a:rPr lang="en-US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7.0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DDR2 SDRAM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USB 2.0.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analógicos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entradas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8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salidas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$150</a:t>
            </a:r>
          </a:p>
          <a:p>
            <a:endParaRPr lang="es-CR" sz="1600" dirty="0"/>
          </a:p>
        </p:txBody>
      </p:sp>
    </p:spTree>
    <p:extLst>
      <p:ext uri="{BB962C8B-B14F-4D97-AF65-F5344CB8AC3E}">
        <p14:creationId xmlns:p14="http://schemas.microsoft.com/office/powerpoint/2010/main" val="2726543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Phidgets</a:t>
            </a:r>
            <a:r>
              <a:rPr lang="es-CR" dirty="0"/>
              <a:t> #2</a:t>
            </a: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t="4163" b="4515"/>
          <a:stretch/>
        </p:blipFill>
        <p:spPr>
          <a:xfrm>
            <a:off x="3505200" y="3338945"/>
            <a:ext cx="5223164" cy="3117273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23067" r="17818" b="22761"/>
          <a:stretch/>
        </p:blipFill>
        <p:spPr>
          <a:xfrm>
            <a:off x="457200" y="2133600"/>
            <a:ext cx="2410691" cy="1382857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484908" y="3962400"/>
            <a:ext cx="347749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PhidgetInterfaceKit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2/2/2</a:t>
            </a:r>
          </a:p>
          <a:p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analógicos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entradas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salidas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Precio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$50</a:t>
            </a:r>
          </a:p>
          <a:p>
            <a:endParaRPr lang="es-CR" sz="1600" dirty="0"/>
          </a:p>
        </p:txBody>
      </p:sp>
    </p:spTree>
    <p:extLst>
      <p:ext uri="{BB962C8B-B14F-4D97-AF65-F5344CB8AC3E}">
        <p14:creationId xmlns:p14="http://schemas.microsoft.com/office/powerpoint/2010/main" val="590866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>
            <a:noAutofit/>
          </a:bodyPr>
          <a:lstStyle/>
          <a:p>
            <a:r>
              <a:rPr lang="es-CR" sz="3600" dirty="0"/>
              <a:t>Sistema de vigilancia con </a:t>
            </a:r>
            <a:r>
              <a:rPr lang="es-CR" sz="3600" dirty="0" err="1"/>
              <a:t>phidgets</a:t>
            </a:r>
            <a:r>
              <a:rPr lang="es-CR" sz="3600" dirty="0"/>
              <a:t> y sensores de movimiento #1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14600"/>
            <a:ext cx="4368800" cy="3276600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3" r="22549"/>
          <a:stretch/>
        </p:blipFill>
        <p:spPr>
          <a:xfrm>
            <a:off x="5270764" y="2514600"/>
            <a:ext cx="3263636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232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737</TotalTime>
  <Words>421</Words>
  <Application>Microsoft Office PowerPoint</Application>
  <PresentationFormat>Presentación en pantalla (4:3)</PresentationFormat>
  <Paragraphs>105</Paragraphs>
  <Slides>39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Constantia</vt:lpstr>
      <vt:lpstr>Times New Roman</vt:lpstr>
      <vt:lpstr>Wingdings 2</vt:lpstr>
      <vt:lpstr>Flow</vt:lpstr>
      <vt:lpstr>Sistemas Embebidos o Empotrados</vt:lpstr>
      <vt:lpstr>Definición Sistemas Embebidos</vt:lpstr>
      <vt:lpstr>DragonBoard y PandaBoard</vt:lpstr>
      <vt:lpstr>BeagleBoard-xM</vt:lpstr>
      <vt:lpstr>BeagleBone Black</vt:lpstr>
      <vt:lpstr>Raspberry Pi</vt:lpstr>
      <vt:lpstr>Phidgets</vt:lpstr>
      <vt:lpstr>Phidgets #2</vt:lpstr>
      <vt:lpstr>Sistema de vigilancia con phidgets y sensores de movimiento #1</vt:lpstr>
      <vt:lpstr>Sistema de vigilancia con phidgets y sensores de movimiento #1</vt:lpstr>
      <vt:lpstr>Sistema de vigilancia con phidgets y sensores de movimiento #3</vt:lpstr>
      <vt:lpstr>Arduino Leonardo</vt:lpstr>
      <vt:lpstr>Arduino Yun</vt:lpstr>
      <vt:lpstr>Arduino Robot</vt:lpstr>
      <vt:lpstr>Posibles proyectos y aplicaciones con sistemas empotrados</vt:lpstr>
      <vt:lpstr>La eterna pregunta:</vt:lpstr>
      <vt:lpstr>Elección de los Shields</vt:lpstr>
      <vt:lpstr>Proyectos individuales por sensor</vt:lpstr>
      <vt:lpstr>Sensor magnético para seguridad</vt:lpstr>
      <vt:lpstr>Sensor de Gases</vt:lpstr>
      <vt:lpstr>Sensor de Gases #2</vt:lpstr>
      <vt:lpstr>Proyectos comunes completos</vt:lpstr>
      <vt:lpstr>Alimentador automático de mascotas</vt:lpstr>
      <vt:lpstr>Respaldo de poder automático</vt:lpstr>
      <vt:lpstr>Estación climatológica</vt:lpstr>
      <vt:lpstr>Vivero Automatizado  (con Estación climatológica incluida)</vt:lpstr>
      <vt:lpstr>Cluster de Raspberry pi para procesamiento de Datos</vt:lpstr>
      <vt:lpstr>Cluster de Raspberry pi para procesamiento de Datos #2</vt:lpstr>
      <vt:lpstr>Arduino Yun con Sensor de Movimiento infrarojo y Web Cam.</vt:lpstr>
      <vt:lpstr>Wearables</vt:lpstr>
      <vt:lpstr>Accesorios para discapacitados</vt:lpstr>
      <vt:lpstr>Vehículos autónomos y a control remoto…   …y algunos proyectos relacionados con inteligencia artificial</vt:lpstr>
      <vt:lpstr>Presentación de PowerPoint</vt:lpstr>
      <vt:lpstr>Vehículos autónomos y a control remoto </vt:lpstr>
      <vt:lpstr>Robots Acuáticos</vt:lpstr>
      <vt:lpstr>Robots Insecto.</vt:lpstr>
      <vt:lpstr>Micro Robots</vt:lpstr>
      <vt:lpstr>Robot con Arduino y Sonar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Embebidos</dc:title>
  <dc:creator>Santiago Rodriguez</dc:creator>
  <cp:lastModifiedBy>Santiago Rodriguez Paniagua</cp:lastModifiedBy>
  <cp:revision>41</cp:revision>
  <dcterms:created xsi:type="dcterms:W3CDTF">2014-02-14T19:49:25Z</dcterms:created>
  <dcterms:modified xsi:type="dcterms:W3CDTF">2018-05-18T16:42:51Z</dcterms:modified>
</cp:coreProperties>
</file>